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94792"/>
  </p:normalViewPr>
  <p:slideViewPr>
    <p:cSldViewPr snapToGrid="0" snapToObjects="1">
      <p:cViewPr varScale="1">
        <p:scale>
          <a:sx n="53" d="100"/>
          <a:sy n="53" d="100"/>
        </p:scale>
        <p:origin x="138" y="222"/>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3.09.2021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a:cs typeface="Times New Roman" panose="02020603050405020304" pitchFamily="18" charset="0"/>
              </a:rPr>
              <a:t>Travma/Zorlayıcı Yaşam Olayları</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Zorlayıcı 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zorlayıcı 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a:t>Zorlayıcı 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1841</Words>
  <Application>Microsoft Office PowerPoint</Application>
  <PresentationFormat>Özel</PresentationFormat>
  <Paragraphs>260</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Atilla Altaş</cp:lastModifiedBy>
  <cp:revision>256</cp:revision>
  <dcterms:created xsi:type="dcterms:W3CDTF">2021-08-21T08:47:56Z</dcterms:created>
  <dcterms:modified xsi:type="dcterms:W3CDTF">2021-09-03T15:29:39Z</dcterms:modified>
</cp:coreProperties>
</file>